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7"/>
  </p:notesMasterIdLst>
  <p:sldIdLst>
    <p:sldId id="32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AF17"/>
    <a:srgbClr val="41B8D4"/>
    <a:srgbClr val="AF128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8604D9-3889-485D-A25B-E64DFB7D0A9E}" v="1" dt="2020-06-15T11:59:38.853"/>
    <p1510:client id="{98BF20AF-F55C-4FBA-9A34-D60B4F10471B}" v="4" dt="2020-11-03T19:36:15.8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51"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8C4AE-1388-43B2-B1B4-E43FAC6AA5A8}" type="datetimeFigureOut">
              <a:rPr lang="en-GB" smtClean="0"/>
              <a:t>03/11/2020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84BFF2-1137-4E04-9F35-17D4D5E72238}" type="slidenum">
              <a:rPr lang="en-GB" smtClean="0"/>
              <a:t>‹#›</a:t>
            </a:fld>
            <a:endParaRPr lang="en-GB"/>
          </a:p>
        </p:txBody>
      </p:sp>
    </p:spTree>
    <p:extLst>
      <p:ext uri="{BB962C8B-B14F-4D97-AF65-F5344CB8AC3E}">
        <p14:creationId xmlns:p14="http://schemas.microsoft.com/office/powerpoint/2010/main" val="148502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85D113-26C2-4123-B8C9-036F295B542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8923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1F5F7-C6BB-42F8-9D59-9292862292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9CB0A60-79CC-45CD-AE9A-411882E101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BF9EEB9-C980-4D20-AE9F-C53FAA8BA514}"/>
              </a:ext>
            </a:extLst>
          </p:cNvPr>
          <p:cNvSpPr>
            <a:spLocks noGrp="1"/>
          </p:cNvSpPr>
          <p:nvPr>
            <p:ph type="dt" sz="half" idx="10"/>
          </p:nvPr>
        </p:nvSpPr>
        <p:spPr/>
        <p:txBody>
          <a:bodyPr/>
          <a:lstStyle/>
          <a:p>
            <a:fld id="{99D9666F-845A-46A4-9443-9DB6ACCDB31B}" type="datetimeFigureOut">
              <a:rPr lang="en-GB" smtClean="0"/>
              <a:t>03/11/2020</a:t>
            </a:fld>
            <a:endParaRPr lang="en-GB"/>
          </a:p>
        </p:txBody>
      </p:sp>
      <p:sp>
        <p:nvSpPr>
          <p:cNvPr id="5" name="Footer Placeholder 4">
            <a:extLst>
              <a:ext uri="{FF2B5EF4-FFF2-40B4-BE49-F238E27FC236}">
                <a16:creationId xmlns:a16="http://schemas.microsoft.com/office/drawing/2014/main" id="{CB131BEF-0BD1-4BD8-A8C2-581C01296A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FB251B-29C5-456C-8673-2227180EF8E8}"/>
              </a:ext>
            </a:extLst>
          </p:cNvPr>
          <p:cNvSpPr>
            <a:spLocks noGrp="1"/>
          </p:cNvSpPr>
          <p:nvPr>
            <p:ph type="sldNum" sz="quarter" idx="12"/>
          </p:nvPr>
        </p:nvSpPr>
        <p:spPr/>
        <p:txBody>
          <a:bodyPr/>
          <a:lstStyle/>
          <a:p>
            <a:fld id="{0EC3B2C1-F9A3-4C8D-929D-ECA28BF4FDF6}" type="slidenum">
              <a:rPr lang="en-GB" smtClean="0"/>
              <a:t>‹#›</a:t>
            </a:fld>
            <a:endParaRPr lang="en-GB"/>
          </a:p>
        </p:txBody>
      </p:sp>
    </p:spTree>
    <p:extLst>
      <p:ext uri="{BB962C8B-B14F-4D97-AF65-F5344CB8AC3E}">
        <p14:creationId xmlns:p14="http://schemas.microsoft.com/office/powerpoint/2010/main" val="2941213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76FB3-33EA-47DF-9294-84D45987795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47EC00-F624-4DF6-A453-32249973A5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A59043-605E-4DC9-A104-0E0193AE9723}"/>
              </a:ext>
            </a:extLst>
          </p:cNvPr>
          <p:cNvSpPr>
            <a:spLocks noGrp="1"/>
          </p:cNvSpPr>
          <p:nvPr>
            <p:ph type="dt" sz="half" idx="10"/>
          </p:nvPr>
        </p:nvSpPr>
        <p:spPr/>
        <p:txBody>
          <a:bodyPr/>
          <a:lstStyle/>
          <a:p>
            <a:fld id="{99D9666F-845A-46A4-9443-9DB6ACCDB31B}" type="datetimeFigureOut">
              <a:rPr lang="en-GB" smtClean="0"/>
              <a:t>03/11/2020</a:t>
            </a:fld>
            <a:endParaRPr lang="en-GB"/>
          </a:p>
        </p:txBody>
      </p:sp>
      <p:sp>
        <p:nvSpPr>
          <p:cNvPr id="5" name="Footer Placeholder 4">
            <a:extLst>
              <a:ext uri="{FF2B5EF4-FFF2-40B4-BE49-F238E27FC236}">
                <a16:creationId xmlns:a16="http://schemas.microsoft.com/office/drawing/2014/main" id="{A6F60443-4136-4AA8-A4DE-CB0B0028B2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602750-8002-4BEF-A37F-85BC408D1094}"/>
              </a:ext>
            </a:extLst>
          </p:cNvPr>
          <p:cNvSpPr>
            <a:spLocks noGrp="1"/>
          </p:cNvSpPr>
          <p:nvPr>
            <p:ph type="sldNum" sz="quarter" idx="12"/>
          </p:nvPr>
        </p:nvSpPr>
        <p:spPr/>
        <p:txBody>
          <a:bodyPr/>
          <a:lstStyle/>
          <a:p>
            <a:fld id="{0EC3B2C1-F9A3-4C8D-929D-ECA28BF4FDF6}" type="slidenum">
              <a:rPr lang="en-GB" smtClean="0"/>
              <a:t>‹#›</a:t>
            </a:fld>
            <a:endParaRPr lang="en-GB"/>
          </a:p>
        </p:txBody>
      </p:sp>
    </p:spTree>
    <p:extLst>
      <p:ext uri="{BB962C8B-B14F-4D97-AF65-F5344CB8AC3E}">
        <p14:creationId xmlns:p14="http://schemas.microsoft.com/office/powerpoint/2010/main" val="147697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77157C-6C6B-4F64-B383-A10D5D9C25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100C07-AD2E-447C-9F5D-E9CD1E321B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D17477-58D9-448F-8E12-40867304E654}"/>
              </a:ext>
            </a:extLst>
          </p:cNvPr>
          <p:cNvSpPr>
            <a:spLocks noGrp="1"/>
          </p:cNvSpPr>
          <p:nvPr>
            <p:ph type="dt" sz="half" idx="10"/>
          </p:nvPr>
        </p:nvSpPr>
        <p:spPr/>
        <p:txBody>
          <a:bodyPr/>
          <a:lstStyle/>
          <a:p>
            <a:fld id="{99D9666F-845A-46A4-9443-9DB6ACCDB31B}" type="datetimeFigureOut">
              <a:rPr lang="en-GB" smtClean="0"/>
              <a:t>03/11/2020</a:t>
            </a:fld>
            <a:endParaRPr lang="en-GB"/>
          </a:p>
        </p:txBody>
      </p:sp>
      <p:sp>
        <p:nvSpPr>
          <p:cNvPr id="5" name="Footer Placeholder 4">
            <a:extLst>
              <a:ext uri="{FF2B5EF4-FFF2-40B4-BE49-F238E27FC236}">
                <a16:creationId xmlns:a16="http://schemas.microsoft.com/office/drawing/2014/main" id="{3EDBFA76-E0D8-4D29-B3AB-CCBA0126BB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6A1F27-92C6-4D60-B91B-5807A9D08EAE}"/>
              </a:ext>
            </a:extLst>
          </p:cNvPr>
          <p:cNvSpPr>
            <a:spLocks noGrp="1"/>
          </p:cNvSpPr>
          <p:nvPr>
            <p:ph type="sldNum" sz="quarter" idx="12"/>
          </p:nvPr>
        </p:nvSpPr>
        <p:spPr/>
        <p:txBody>
          <a:bodyPr/>
          <a:lstStyle/>
          <a:p>
            <a:fld id="{0EC3B2C1-F9A3-4C8D-929D-ECA28BF4FDF6}" type="slidenum">
              <a:rPr lang="en-GB" smtClean="0"/>
              <a:t>‹#›</a:t>
            </a:fld>
            <a:endParaRPr lang="en-GB"/>
          </a:p>
        </p:txBody>
      </p:sp>
    </p:spTree>
    <p:extLst>
      <p:ext uri="{BB962C8B-B14F-4D97-AF65-F5344CB8AC3E}">
        <p14:creationId xmlns:p14="http://schemas.microsoft.com/office/powerpoint/2010/main" val="1092699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A75A-7802-427C-BB58-524D453E2A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5A4A77-DA23-4F77-9F00-868159A5F7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A6AD35-F6A1-4840-AD32-A874753C5C84}"/>
              </a:ext>
            </a:extLst>
          </p:cNvPr>
          <p:cNvSpPr>
            <a:spLocks noGrp="1"/>
          </p:cNvSpPr>
          <p:nvPr>
            <p:ph type="dt" sz="half" idx="10"/>
          </p:nvPr>
        </p:nvSpPr>
        <p:spPr/>
        <p:txBody>
          <a:bodyPr/>
          <a:lstStyle/>
          <a:p>
            <a:fld id="{99D9666F-845A-46A4-9443-9DB6ACCDB31B}" type="datetimeFigureOut">
              <a:rPr lang="en-GB" smtClean="0"/>
              <a:t>03/11/2020</a:t>
            </a:fld>
            <a:endParaRPr lang="en-GB"/>
          </a:p>
        </p:txBody>
      </p:sp>
      <p:sp>
        <p:nvSpPr>
          <p:cNvPr id="5" name="Footer Placeholder 4">
            <a:extLst>
              <a:ext uri="{FF2B5EF4-FFF2-40B4-BE49-F238E27FC236}">
                <a16:creationId xmlns:a16="http://schemas.microsoft.com/office/drawing/2014/main" id="{F59CB5A3-2C42-4695-8E4C-9FD69A071D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73C363-397E-41E3-9B0F-C82292BAC2EA}"/>
              </a:ext>
            </a:extLst>
          </p:cNvPr>
          <p:cNvSpPr>
            <a:spLocks noGrp="1"/>
          </p:cNvSpPr>
          <p:nvPr>
            <p:ph type="sldNum" sz="quarter" idx="12"/>
          </p:nvPr>
        </p:nvSpPr>
        <p:spPr/>
        <p:txBody>
          <a:bodyPr/>
          <a:lstStyle/>
          <a:p>
            <a:fld id="{0EC3B2C1-F9A3-4C8D-929D-ECA28BF4FDF6}" type="slidenum">
              <a:rPr lang="en-GB" smtClean="0"/>
              <a:t>‹#›</a:t>
            </a:fld>
            <a:endParaRPr lang="en-GB"/>
          </a:p>
        </p:txBody>
      </p:sp>
    </p:spTree>
    <p:extLst>
      <p:ext uri="{BB962C8B-B14F-4D97-AF65-F5344CB8AC3E}">
        <p14:creationId xmlns:p14="http://schemas.microsoft.com/office/powerpoint/2010/main" val="104736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C7D50-F052-4443-943F-58AC8C8B9C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3645BB4-7E4E-4CB9-A2FB-F13AA038E2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8875A5-1972-4936-9547-75E2618793EA}"/>
              </a:ext>
            </a:extLst>
          </p:cNvPr>
          <p:cNvSpPr>
            <a:spLocks noGrp="1"/>
          </p:cNvSpPr>
          <p:nvPr>
            <p:ph type="dt" sz="half" idx="10"/>
          </p:nvPr>
        </p:nvSpPr>
        <p:spPr/>
        <p:txBody>
          <a:bodyPr/>
          <a:lstStyle/>
          <a:p>
            <a:fld id="{99D9666F-845A-46A4-9443-9DB6ACCDB31B}" type="datetimeFigureOut">
              <a:rPr lang="en-GB" smtClean="0"/>
              <a:t>03/11/2020</a:t>
            </a:fld>
            <a:endParaRPr lang="en-GB"/>
          </a:p>
        </p:txBody>
      </p:sp>
      <p:sp>
        <p:nvSpPr>
          <p:cNvPr id="5" name="Footer Placeholder 4">
            <a:extLst>
              <a:ext uri="{FF2B5EF4-FFF2-40B4-BE49-F238E27FC236}">
                <a16:creationId xmlns:a16="http://schemas.microsoft.com/office/drawing/2014/main" id="{EAF41A0C-B3CF-4576-8F74-B63824D375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FCBC2A-17B3-4097-A1B9-9E35DE3558B6}"/>
              </a:ext>
            </a:extLst>
          </p:cNvPr>
          <p:cNvSpPr>
            <a:spLocks noGrp="1"/>
          </p:cNvSpPr>
          <p:nvPr>
            <p:ph type="sldNum" sz="quarter" idx="12"/>
          </p:nvPr>
        </p:nvSpPr>
        <p:spPr/>
        <p:txBody>
          <a:bodyPr/>
          <a:lstStyle/>
          <a:p>
            <a:fld id="{0EC3B2C1-F9A3-4C8D-929D-ECA28BF4FDF6}" type="slidenum">
              <a:rPr lang="en-GB" smtClean="0"/>
              <a:t>‹#›</a:t>
            </a:fld>
            <a:endParaRPr lang="en-GB"/>
          </a:p>
        </p:txBody>
      </p:sp>
    </p:spTree>
    <p:extLst>
      <p:ext uri="{BB962C8B-B14F-4D97-AF65-F5344CB8AC3E}">
        <p14:creationId xmlns:p14="http://schemas.microsoft.com/office/powerpoint/2010/main" val="3103089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31C6B-8A50-46FE-AB83-01A791D8117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B72E67-03D6-4C78-9429-AD233E865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04B87DE-080A-4F98-A7C6-A24FDE3C97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FF275FF-BB64-4FC2-B91D-70AC793F8606}"/>
              </a:ext>
            </a:extLst>
          </p:cNvPr>
          <p:cNvSpPr>
            <a:spLocks noGrp="1"/>
          </p:cNvSpPr>
          <p:nvPr>
            <p:ph type="dt" sz="half" idx="10"/>
          </p:nvPr>
        </p:nvSpPr>
        <p:spPr/>
        <p:txBody>
          <a:bodyPr/>
          <a:lstStyle/>
          <a:p>
            <a:fld id="{99D9666F-845A-46A4-9443-9DB6ACCDB31B}" type="datetimeFigureOut">
              <a:rPr lang="en-GB" smtClean="0"/>
              <a:t>03/11/2020</a:t>
            </a:fld>
            <a:endParaRPr lang="en-GB"/>
          </a:p>
        </p:txBody>
      </p:sp>
      <p:sp>
        <p:nvSpPr>
          <p:cNvPr id="6" name="Footer Placeholder 5">
            <a:extLst>
              <a:ext uri="{FF2B5EF4-FFF2-40B4-BE49-F238E27FC236}">
                <a16:creationId xmlns:a16="http://schemas.microsoft.com/office/drawing/2014/main" id="{F7D39060-5FDD-4228-A39C-1A00978B53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A3218F-E3B1-4D87-9843-63464A752371}"/>
              </a:ext>
            </a:extLst>
          </p:cNvPr>
          <p:cNvSpPr>
            <a:spLocks noGrp="1"/>
          </p:cNvSpPr>
          <p:nvPr>
            <p:ph type="sldNum" sz="quarter" idx="12"/>
          </p:nvPr>
        </p:nvSpPr>
        <p:spPr/>
        <p:txBody>
          <a:bodyPr/>
          <a:lstStyle/>
          <a:p>
            <a:fld id="{0EC3B2C1-F9A3-4C8D-929D-ECA28BF4FDF6}" type="slidenum">
              <a:rPr lang="en-GB" smtClean="0"/>
              <a:t>‹#›</a:t>
            </a:fld>
            <a:endParaRPr lang="en-GB"/>
          </a:p>
        </p:txBody>
      </p:sp>
    </p:spTree>
    <p:extLst>
      <p:ext uri="{BB962C8B-B14F-4D97-AF65-F5344CB8AC3E}">
        <p14:creationId xmlns:p14="http://schemas.microsoft.com/office/powerpoint/2010/main" val="3739710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1D934-FF8D-4EAA-8F57-F10388CEABF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9DF0E3-DDAC-41DE-AA65-A7DF719D99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F434AD-4A09-4162-9459-1485C4289D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95DF286-B62C-47B7-BA8B-6FA6842862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C0B2ED-1CBC-4E9C-BFFA-A1252A2107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8642FE-B655-456A-AD63-DB98362B3161}"/>
              </a:ext>
            </a:extLst>
          </p:cNvPr>
          <p:cNvSpPr>
            <a:spLocks noGrp="1"/>
          </p:cNvSpPr>
          <p:nvPr>
            <p:ph type="dt" sz="half" idx="10"/>
          </p:nvPr>
        </p:nvSpPr>
        <p:spPr/>
        <p:txBody>
          <a:bodyPr/>
          <a:lstStyle/>
          <a:p>
            <a:fld id="{99D9666F-845A-46A4-9443-9DB6ACCDB31B}" type="datetimeFigureOut">
              <a:rPr lang="en-GB" smtClean="0"/>
              <a:t>03/11/2020</a:t>
            </a:fld>
            <a:endParaRPr lang="en-GB"/>
          </a:p>
        </p:txBody>
      </p:sp>
      <p:sp>
        <p:nvSpPr>
          <p:cNvPr id="8" name="Footer Placeholder 7">
            <a:extLst>
              <a:ext uri="{FF2B5EF4-FFF2-40B4-BE49-F238E27FC236}">
                <a16:creationId xmlns:a16="http://schemas.microsoft.com/office/drawing/2014/main" id="{123A9E01-708F-470E-AAD7-21539200F27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D2BD09-F43D-4F46-9FDA-6BA15359EF85}"/>
              </a:ext>
            </a:extLst>
          </p:cNvPr>
          <p:cNvSpPr>
            <a:spLocks noGrp="1"/>
          </p:cNvSpPr>
          <p:nvPr>
            <p:ph type="sldNum" sz="quarter" idx="12"/>
          </p:nvPr>
        </p:nvSpPr>
        <p:spPr/>
        <p:txBody>
          <a:bodyPr/>
          <a:lstStyle/>
          <a:p>
            <a:fld id="{0EC3B2C1-F9A3-4C8D-929D-ECA28BF4FDF6}" type="slidenum">
              <a:rPr lang="en-GB" smtClean="0"/>
              <a:t>‹#›</a:t>
            </a:fld>
            <a:endParaRPr lang="en-GB"/>
          </a:p>
        </p:txBody>
      </p:sp>
    </p:spTree>
    <p:extLst>
      <p:ext uri="{BB962C8B-B14F-4D97-AF65-F5344CB8AC3E}">
        <p14:creationId xmlns:p14="http://schemas.microsoft.com/office/powerpoint/2010/main" val="2093560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7A6B5-9F62-4040-BE6C-F4E05C968F4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FA2FC90-0567-4935-A9B1-549841BBAFCD}"/>
              </a:ext>
            </a:extLst>
          </p:cNvPr>
          <p:cNvSpPr>
            <a:spLocks noGrp="1"/>
          </p:cNvSpPr>
          <p:nvPr>
            <p:ph type="dt" sz="half" idx="10"/>
          </p:nvPr>
        </p:nvSpPr>
        <p:spPr/>
        <p:txBody>
          <a:bodyPr/>
          <a:lstStyle/>
          <a:p>
            <a:fld id="{99D9666F-845A-46A4-9443-9DB6ACCDB31B}" type="datetimeFigureOut">
              <a:rPr lang="en-GB" smtClean="0"/>
              <a:t>03/11/2020</a:t>
            </a:fld>
            <a:endParaRPr lang="en-GB"/>
          </a:p>
        </p:txBody>
      </p:sp>
      <p:sp>
        <p:nvSpPr>
          <p:cNvPr id="4" name="Footer Placeholder 3">
            <a:extLst>
              <a:ext uri="{FF2B5EF4-FFF2-40B4-BE49-F238E27FC236}">
                <a16:creationId xmlns:a16="http://schemas.microsoft.com/office/drawing/2014/main" id="{A18B3F9F-DA8E-4C47-A66C-76532443EE4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5A34E2C-34FF-488F-AFE1-CFE0B829B544}"/>
              </a:ext>
            </a:extLst>
          </p:cNvPr>
          <p:cNvSpPr>
            <a:spLocks noGrp="1"/>
          </p:cNvSpPr>
          <p:nvPr>
            <p:ph type="sldNum" sz="quarter" idx="12"/>
          </p:nvPr>
        </p:nvSpPr>
        <p:spPr/>
        <p:txBody>
          <a:bodyPr/>
          <a:lstStyle/>
          <a:p>
            <a:fld id="{0EC3B2C1-F9A3-4C8D-929D-ECA28BF4FDF6}" type="slidenum">
              <a:rPr lang="en-GB" smtClean="0"/>
              <a:t>‹#›</a:t>
            </a:fld>
            <a:endParaRPr lang="en-GB"/>
          </a:p>
        </p:txBody>
      </p:sp>
    </p:spTree>
    <p:extLst>
      <p:ext uri="{BB962C8B-B14F-4D97-AF65-F5344CB8AC3E}">
        <p14:creationId xmlns:p14="http://schemas.microsoft.com/office/powerpoint/2010/main" val="2258320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FC1B7B-7887-4C78-8AA2-EE25EAE725C2}"/>
              </a:ext>
            </a:extLst>
          </p:cNvPr>
          <p:cNvSpPr>
            <a:spLocks noGrp="1"/>
          </p:cNvSpPr>
          <p:nvPr>
            <p:ph type="dt" sz="half" idx="10"/>
          </p:nvPr>
        </p:nvSpPr>
        <p:spPr/>
        <p:txBody>
          <a:bodyPr/>
          <a:lstStyle/>
          <a:p>
            <a:fld id="{99D9666F-845A-46A4-9443-9DB6ACCDB31B}" type="datetimeFigureOut">
              <a:rPr lang="en-GB" smtClean="0"/>
              <a:t>03/11/2020</a:t>
            </a:fld>
            <a:endParaRPr lang="en-GB"/>
          </a:p>
        </p:txBody>
      </p:sp>
      <p:sp>
        <p:nvSpPr>
          <p:cNvPr id="3" name="Footer Placeholder 2">
            <a:extLst>
              <a:ext uri="{FF2B5EF4-FFF2-40B4-BE49-F238E27FC236}">
                <a16:creationId xmlns:a16="http://schemas.microsoft.com/office/drawing/2014/main" id="{E506C358-2515-418D-A983-B0D3DF70B75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76176F-328B-4854-A00A-8EB284024B3C}"/>
              </a:ext>
            </a:extLst>
          </p:cNvPr>
          <p:cNvSpPr>
            <a:spLocks noGrp="1"/>
          </p:cNvSpPr>
          <p:nvPr>
            <p:ph type="sldNum" sz="quarter" idx="12"/>
          </p:nvPr>
        </p:nvSpPr>
        <p:spPr/>
        <p:txBody>
          <a:bodyPr/>
          <a:lstStyle/>
          <a:p>
            <a:fld id="{0EC3B2C1-F9A3-4C8D-929D-ECA28BF4FDF6}" type="slidenum">
              <a:rPr lang="en-GB" smtClean="0"/>
              <a:t>‹#›</a:t>
            </a:fld>
            <a:endParaRPr lang="en-GB"/>
          </a:p>
        </p:txBody>
      </p:sp>
    </p:spTree>
    <p:extLst>
      <p:ext uri="{BB962C8B-B14F-4D97-AF65-F5344CB8AC3E}">
        <p14:creationId xmlns:p14="http://schemas.microsoft.com/office/powerpoint/2010/main" val="2045408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2C3E3-4AEE-4303-8A8E-8F78A7021E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2785EC-9B6D-47FA-A719-77B5641747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9E79ECE-C75D-4586-A91B-BBF5E4957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A731E6-EE63-4C3E-AAE5-D8477719B4AB}"/>
              </a:ext>
            </a:extLst>
          </p:cNvPr>
          <p:cNvSpPr>
            <a:spLocks noGrp="1"/>
          </p:cNvSpPr>
          <p:nvPr>
            <p:ph type="dt" sz="half" idx="10"/>
          </p:nvPr>
        </p:nvSpPr>
        <p:spPr/>
        <p:txBody>
          <a:bodyPr/>
          <a:lstStyle/>
          <a:p>
            <a:fld id="{99D9666F-845A-46A4-9443-9DB6ACCDB31B}" type="datetimeFigureOut">
              <a:rPr lang="en-GB" smtClean="0"/>
              <a:t>03/11/2020</a:t>
            </a:fld>
            <a:endParaRPr lang="en-GB"/>
          </a:p>
        </p:txBody>
      </p:sp>
      <p:sp>
        <p:nvSpPr>
          <p:cNvPr id="6" name="Footer Placeholder 5">
            <a:extLst>
              <a:ext uri="{FF2B5EF4-FFF2-40B4-BE49-F238E27FC236}">
                <a16:creationId xmlns:a16="http://schemas.microsoft.com/office/drawing/2014/main" id="{3509EBBA-DB8F-4ECE-B175-D123826FAB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113052-83FA-430A-A2C1-4019FEC04E43}"/>
              </a:ext>
            </a:extLst>
          </p:cNvPr>
          <p:cNvSpPr>
            <a:spLocks noGrp="1"/>
          </p:cNvSpPr>
          <p:nvPr>
            <p:ph type="sldNum" sz="quarter" idx="12"/>
          </p:nvPr>
        </p:nvSpPr>
        <p:spPr/>
        <p:txBody>
          <a:bodyPr/>
          <a:lstStyle/>
          <a:p>
            <a:fld id="{0EC3B2C1-F9A3-4C8D-929D-ECA28BF4FDF6}" type="slidenum">
              <a:rPr lang="en-GB" smtClean="0"/>
              <a:t>‹#›</a:t>
            </a:fld>
            <a:endParaRPr lang="en-GB"/>
          </a:p>
        </p:txBody>
      </p:sp>
    </p:spTree>
    <p:extLst>
      <p:ext uri="{BB962C8B-B14F-4D97-AF65-F5344CB8AC3E}">
        <p14:creationId xmlns:p14="http://schemas.microsoft.com/office/powerpoint/2010/main" val="3925815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E82D8-A003-4DEB-A826-5BA5537367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9D73434-A6CF-4A2E-AE10-004D69DF6C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9BE287B-A869-41F5-9BA7-9B8D0B5B5A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6D1DF2-7211-4653-B17A-BFD701B9C7C1}"/>
              </a:ext>
            </a:extLst>
          </p:cNvPr>
          <p:cNvSpPr>
            <a:spLocks noGrp="1"/>
          </p:cNvSpPr>
          <p:nvPr>
            <p:ph type="dt" sz="half" idx="10"/>
          </p:nvPr>
        </p:nvSpPr>
        <p:spPr/>
        <p:txBody>
          <a:bodyPr/>
          <a:lstStyle/>
          <a:p>
            <a:fld id="{99D9666F-845A-46A4-9443-9DB6ACCDB31B}" type="datetimeFigureOut">
              <a:rPr lang="en-GB" smtClean="0"/>
              <a:t>03/11/2020</a:t>
            </a:fld>
            <a:endParaRPr lang="en-GB"/>
          </a:p>
        </p:txBody>
      </p:sp>
      <p:sp>
        <p:nvSpPr>
          <p:cNvPr id="6" name="Footer Placeholder 5">
            <a:extLst>
              <a:ext uri="{FF2B5EF4-FFF2-40B4-BE49-F238E27FC236}">
                <a16:creationId xmlns:a16="http://schemas.microsoft.com/office/drawing/2014/main" id="{B06CF7E7-8469-4513-8AB5-3B3189E25D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E7A75F-CE0B-42A0-8622-707D49FE26F6}"/>
              </a:ext>
            </a:extLst>
          </p:cNvPr>
          <p:cNvSpPr>
            <a:spLocks noGrp="1"/>
          </p:cNvSpPr>
          <p:nvPr>
            <p:ph type="sldNum" sz="quarter" idx="12"/>
          </p:nvPr>
        </p:nvSpPr>
        <p:spPr/>
        <p:txBody>
          <a:bodyPr/>
          <a:lstStyle/>
          <a:p>
            <a:fld id="{0EC3B2C1-F9A3-4C8D-929D-ECA28BF4FDF6}" type="slidenum">
              <a:rPr lang="en-GB" smtClean="0"/>
              <a:t>‹#›</a:t>
            </a:fld>
            <a:endParaRPr lang="en-GB"/>
          </a:p>
        </p:txBody>
      </p:sp>
    </p:spTree>
    <p:extLst>
      <p:ext uri="{BB962C8B-B14F-4D97-AF65-F5344CB8AC3E}">
        <p14:creationId xmlns:p14="http://schemas.microsoft.com/office/powerpoint/2010/main" val="12794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A3CE90-D5D6-488C-A7FA-D4392F352C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41A8BD8-C84F-4134-9736-CB7EE7FC50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50EFE3-5064-4C2E-AE5D-C7257535B1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9666F-845A-46A4-9443-9DB6ACCDB31B}" type="datetimeFigureOut">
              <a:rPr lang="en-GB" smtClean="0"/>
              <a:t>03/11/2020</a:t>
            </a:fld>
            <a:endParaRPr lang="en-GB"/>
          </a:p>
        </p:txBody>
      </p:sp>
      <p:sp>
        <p:nvSpPr>
          <p:cNvPr id="5" name="Footer Placeholder 4">
            <a:extLst>
              <a:ext uri="{FF2B5EF4-FFF2-40B4-BE49-F238E27FC236}">
                <a16:creationId xmlns:a16="http://schemas.microsoft.com/office/drawing/2014/main" id="{9EB3797D-04F2-4214-8378-50AF775D6D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07FDDB-F5CE-44DD-9816-10FC960E4E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3B2C1-F9A3-4C8D-929D-ECA28BF4FDF6}" type="slidenum">
              <a:rPr lang="en-GB" smtClean="0"/>
              <a:t>‹#›</a:t>
            </a:fld>
            <a:endParaRPr lang="en-GB"/>
          </a:p>
        </p:txBody>
      </p:sp>
      <p:sp>
        <p:nvSpPr>
          <p:cNvPr id="8" name="MSIPCMContentMarking" descr="{&quot;HashCode&quot;:45971398,&quot;Placement&quot;:&quot;Footer&quot;}">
            <a:extLst>
              <a:ext uri="{FF2B5EF4-FFF2-40B4-BE49-F238E27FC236}">
                <a16:creationId xmlns:a16="http://schemas.microsoft.com/office/drawing/2014/main" id="{33562291-2C19-4883-AEDA-C363252AE540}"/>
              </a:ext>
            </a:extLst>
          </p:cNvPr>
          <p:cNvSpPr txBox="1"/>
          <p:nvPr userDrawn="1"/>
        </p:nvSpPr>
        <p:spPr>
          <a:xfrm>
            <a:off x="0" y="6595656"/>
            <a:ext cx="1439244"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Company Confidential</a:t>
            </a:r>
          </a:p>
        </p:txBody>
      </p:sp>
    </p:spTree>
    <p:extLst>
      <p:ext uri="{BB962C8B-B14F-4D97-AF65-F5344CB8AC3E}">
        <p14:creationId xmlns:p14="http://schemas.microsoft.com/office/powerpoint/2010/main" val="11870206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 Id="rId9"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1DA4ADF-5CCE-4B7E-91B3-C20A349B562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1"/>
          <a:stretch/>
        </p:blipFill>
        <p:spPr>
          <a:xfrm>
            <a:off x="3523488" y="10"/>
            <a:ext cx="8668512" cy="6857990"/>
          </a:xfrm>
          <a:prstGeom prst="rect">
            <a:avLst/>
          </a:prstGeom>
        </p:spPr>
      </p:pic>
      <p:sp>
        <p:nvSpPr>
          <p:cNvPr id="15" name="Rectangle 14">
            <a:extLst>
              <a:ext uri="{FF2B5EF4-FFF2-40B4-BE49-F238E27FC236}">
                <a16:creationId xmlns:a16="http://schemas.microsoft.com/office/drawing/2014/main" id="{E3D10FC7-0C49-4CFD-A83B-A9247CC50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62000">
                <a:schemeClr val="bg1"/>
              </a:gs>
              <a:gs pos="33000">
                <a:schemeClr val="bg1">
                  <a:alpha val="64000"/>
                </a:schemeClr>
              </a:gs>
              <a:gs pos="0">
                <a:schemeClr val="bg1">
                  <a:alpha val="0"/>
                </a:schemeClr>
              </a:gs>
              <a:gs pos="100000">
                <a:schemeClr val="bg2"/>
              </a:gs>
            </a:gsLst>
            <a:lin ang="10800000" scaled="0"/>
          </a:gra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770A4FC-7CC6-483E-B82F-BB94349F0C4A}"/>
              </a:ext>
            </a:extLst>
          </p:cNvPr>
          <p:cNvSpPr/>
          <p:nvPr/>
        </p:nvSpPr>
        <p:spPr>
          <a:xfrm>
            <a:off x="3523488" y="-3"/>
            <a:ext cx="8668512" cy="6858003"/>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632469C4-6168-4527-B620-7052C909FBB9}"/>
              </a:ext>
            </a:extLst>
          </p:cNvPr>
          <p:cNvSpPr/>
          <p:nvPr/>
        </p:nvSpPr>
        <p:spPr>
          <a:xfrm>
            <a:off x="4181708" y="871082"/>
            <a:ext cx="7563812" cy="5148000"/>
          </a:xfrm>
          <a:prstGeom prst="rect">
            <a:avLst/>
          </a:prstGeom>
          <a:solidFill>
            <a:srgbClr val="FFFFF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EFD6E503-28B6-4FB3-8B50-F5E76C0F1ABB}"/>
              </a:ext>
            </a:extLst>
          </p:cNvPr>
          <p:cNvSpPr/>
          <p:nvPr/>
        </p:nvSpPr>
        <p:spPr>
          <a:xfrm>
            <a:off x="627534" y="2563232"/>
            <a:ext cx="4068000" cy="1815882"/>
          </a:xfrm>
          <a:prstGeom prst="rect">
            <a:avLst/>
          </a:prstGeom>
        </p:spPr>
        <p:txBody>
          <a:bodyPr wrap="square">
            <a:spAutoFit/>
          </a:bodyPr>
          <a:lstStyle/>
          <a:p>
            <a:pPr lvl="0" algn="just">
              <a:defRPr/>
            </a:pPr>
            <a:r>
              <a:rPr lang="en-GB" sz="1400" dirty="0">
                <a:solidFill>
                  <a:prstClr val="black">
                    <a:lumMod val="75000"/>
                    <a:lumOff val="25000"/>
                  </a:prstClr>
                </a:solidFill>
                <a:latin typeface="Segoe UI Light" panose="020B0502040204020203" pitchFamily="34" charset="0"/>
                <a:cs typeface="Segoe UI Light" panose="020B0502040204020203" pitchFamily="34" charset="0"/>
              </a:rPr>
              <a:t>This service delivers a comprehensive managed service, supporting all elements of the Microsoft Azure stack. Delivered by highly qualified and certified support advisors, the service provides incident management and proactive support, including optimisation of workloads, and automation. This service is led by ITIL v3/4 and ISO certified Service Delivery Managers. </a:t>
            </a:r>
            <a:endParaRPr kumimoji="0" lang="en-GB" sz="1400" b="0" i="0" u="none" strike="noStrike" kern="1200" cap="none" spc="0" normalizeH="0" baseline="0" noProof="0" dirty="0">
              <a:ln>
                <a:noFill/>
              </a:ln>
              <a:solidFill>
                <a:prstClr val="black">
                  <a:lumMod val="75000"/>
                  <a:lumOff val="25000"/>
                </a:prstClr>
              </a:solidFill>
              <a:effectLst/>
              <a:uLnTx/>
              <a:uFillTx/>
              <a:latin typeface="Segoe UI Light" panose="020B0502040204020203" pitchFamily="34" charset="0"/>
              <a:ea typeface="+mn-ea"/>
              <a:cs typeface="Segoe UI Light" panose="020B0502040204020203" pitchFamily="34" charset="0"/>
            </a:endParaRPr>
          </a:p>
        </p:txBody>
      </p:sp>
      <p:grpSp>
        <p:nvGrpSpPr>
          <p:cNvPr id="24" name="Group 23">
            <a:extLst>
              <a:ext uri="{FF2B5EF4-FFF2-40B4-BE49-F238E27FC236}">
                <a16:creationId xmlns:a16="http://schemas.microsoft.com/office/drawing/2014/main" id="{B43D105A-32A3-4D5A-B17F-50DA71DAAE88}"/>
              </a:ext>
            </a:extLst>
          </p:cNvPr>
          <p:cNvGrpSpPr/>
          <p:nvPr/>
        </p:nvGrpSpPr>
        <p:grpSpPr>
          <a:xfrm>
            <a:off x="5369196" y="1257337"/>
            <a:ext cx="6354836" cy="1983383"/>
            <a:chOff x="5499060" y="1154450"/>
            <a:chExt cx="6354836" cy="1983383"/>
          </a:xfrm>
        </p:grpSpPr>
        <p:sp>
          <p:nvSpPr>
            <p:cNvPr id="25" name="TextBox 24">
              <a:extLst>
                <a:ext uri="{FF2B5EF4-FFF2-40B4-BE49-F238E27FC236}">
                  <a16:creationId xmlns:a16="http://schemas.microsoft.com/office/drawing/2014/main" id="{B251DA2E-224A-489A-9DFA-874B73EFFDEE}"/>
                </a:ext>
              </a:extLst>
            </p:cNvPr>
            <p:cNvSpPr txBox="1"/>
            <p:nvPr/>
          </p:nvSpPr>
          <p:spPr>
            <a:xfrm>
              <a:off x="5499060" y="1154450"/>
              <a:ext cx="138787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1B8D4"/>
                  </a:solidFill>
                  <a:effectLst/>
                  <a:uLnTx/>
                  <a:uFillTx/>
                  <a:latin typeface="Segoe UI Semibold" panose="020B0702040204020203" pitchFamily="34" charset="0"/>
                  <a:ea typeface="+mn-ea"/>
                  <a:cs typeface="Segoe UI Semibold" panose="020B0702040204020203" pitchFamily="34" charset="0"/>
                </a:rPr>
                <a:t>Features</a:t>
              </a:r>
            </a:p>
          </p:txBody>
        </p:sp>
        <p:sp>
          <p:nvSpPr>
            <p:cNvPr id="26" name="TextBox 25">
              <a:extLst>
                <a:ext uri="{FF2B5EF4-FFF2-40B4-BE49-F238E27FC236}">
                  <a16:creationId xmlns:a16="http://schemas.microsoft.com/office/drawing/2014/main" id="{5F980367-223C-46D7-9694-86E8F18699A7}"/>
                </a:ext>
              </a:extLst>
            </p:cNvPr>
            <p:cNvSpPr txBox="1"/>
            <p:nvPr/>
          </p:nvSpPr>
          <p:spPr>
            <a:xfrm>
              <a:off x="5513199" y="1465684"/>
              <a:ext cx="3204000" cy="1508105"/>
            </a:xfrm>
            <a:prstGeom prst="rect">
              <a:avLst/>
            </a:prstGeom>
            <a:noFill/>
          </p:spPr>
          <p:txBody>
            <a:bodyPr wrap="square" rtlCol="0" anchor="t">
              <a:spAutoFit/>
            </a:bodyPr>
            <a:lstStyle/>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Delivered in line with ITIL v3/4 and ISO 20000 standards.</a:t>
              </a:r>
            </a:p>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Delivers proactive 24x7x365 monitoring and event management.</a:t>
              </a:r>
            </a:p>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Delivers Azure Tenant, virtual network, and virtual machine management. </a:t>
              </a:r>
            </a:p>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Includes backup-as-a-service and disaster-recovery-as-a-service. </a:t>
              </a:r>
            </a:p>
          </p:txBody>
        </p:sp>
        <p:sp>
          <p:nvSpPr>
            <p:cNvPr id="27" name="TextBox 26">
              <a:extLst>
                <a:ext uri="{FF2B5EF4-FFF2-40B4-BE49-F238E27FC236}">
                  <a16:creationId xmlns:a16="http://schemas.microsoft.com/office/drawing/2014/main" id="{D9EC7C20-A759-4C94-9BB4-7BEF928D49D0}"/>
                </a:ext>
              </a:extLst>
            </p:cNvPr>
            <p:cNvSpPr txBox="1"/>
            <p:nvPr/>
          </p:nvSpPr>
          <p:spPr>
            <a:xfrm>
              <a:off x="8744636" y="1452756"/>
              <a:ext cx="3109260" cy="1685077"/>
            </a:xfrm>
            <a:prstGeom prst="rect">
              <a:avLst/>
            </a:prstGeom>
            <a:noFill/>
          </p:spPr>
          <p:txBody>
            <a:bodyPr wrap="square" rtlCol="0" anchor="t">
              <a:spAutoFit/>
            </a:bodyPr>
            <a:lstStyle/>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Delivers complete incident, Problem and Change Management service.</a:t>
              </a:r>
            </a:p>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Provides monthly service reviews and daily operational performance reports.</a:t>
              </a:r>
            </a:p>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Includes security management in line with NCSC and ISO 27001.</a:t>
              </a:r>
            </a:p>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Delivers a pro-patch service to ensure VMs remain security compliant.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50" b="0" i="0" u="none" strike="noStrike" kern="1200" cap="none" spc="0" normalizeH="0" baseline="0" noProof="0" dirty="0">
                <a:ln>
                  <a:noFill/>
                </a:ln>
                <a:solidFill>
                  <a:prstClr val="black">
                    <a:lumMod val="75000"/>
                    <a:lumOff val="25000"/>
                  </a:prstClr>
                </a:solidFill>
                <a:effectLst/>
                <a:uLnTx/>
                <a:uFillTx/>
                <a:latin typeface="Segoe UI Light" panose="020B0502040204020203" pitchFamily="34" charset="0"/>
                <a:ea typeface="+mn-ea"/>
                <a:cs typeface="Segoe UI Light" panose="020B0502040204020203" pitchFamily="34" charset="0"/>
              </a:endParaRPr>
            </a:p>
          </p:txBody>
        </p:sp>
      </p:grpSp>
      <p:grpSp>
        <p:nvGrpSpPr>
          <p:cNvPr id="28" name="Group 27">
            <a:extLst>
              <a:ext uri="{FF2B5EF4-FFF2-40B4-BE49-F238E27FC236}">
                <a16:creationId xmlns:a16="http://schemas.microsoft.com/office/drawing/2014/main" id="{5BD7AFB2-85C7-4059-8FE7-22D620256577}"/>
              </a:ext>
            </a:extLst>
          </p:cNvPr>
          <p:cNvGrpSpPr/>
          <p:nvPr/>
        </p:nvGrpSpPr>
        <p:grpSpPr>
          <a:xfrm>
            <a:off x="5357734" y="3205262"/>
            <a:ext cx="6244012" cy="2005840"/>
            <a:chOff x="5568151" y="2958460"/>
            <a:chExt cx="6244012" cy="2005840"/>
          </a:xfrm>
        </p:grpSpPr>
        <p:sp>
          <p:nvSpPr>
            <p:cNvPr id="29" name="TextBox 28">
              <a:extLst>
                <a:ext uri="{FF2B5EF4-FFF2-40B4-BE49-F238E27FC236}">
                  <a16:creationId xmlns:a16="http://schemas.microsoft.com/office/drawing/2014/main" id="{28D6A6A7-4FA0-45F4-AA2C-B9FE4772BFF3}"/>
                </a:ext>
              </a:extLst>
            </p:cNvPr>
            <p:cNvSpPr txBox="1"/>
            <p:nvPr/>
          </p:nvSpPr>
          <p:spPr>
            <a:xfrm>
              <a:off x="5568151" y="2958460"/>
              <a:ext cx="138787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1B8D4"/>
                  </a:solidFill>
                  <a:effectLst/>
                  <a:uLnTx/>
                  <a:uFillTx/>
                  <a:latin typeface="Segoe UI Semibold" panose="020B0702040204020203" pitchFamily="34" charset="0"/>
                  <a:ea typeface="+mn-ea"/>
                  <a:cs typeface="Segoe UI Semibold" panose="020B0702040204020203" pitchFamily="34" charset="0"/>
                </a:rPr>
                <a:t>Benefits</a:t>
              </a:r>
            </a:p>
          </p:txBody>
        </p:sp>
        <p:sp>
          <p:nvSpPr>
            <p:cNvPr id="30" name="TextBox 29">
              <a:extLst>
                <a:ext uri="{FF2B5EF4-FFF2-40B4-BE49-F238E27FC236}">
                  <a16:creationId xmlns:a16="http://schemas.microsoft.com/office/drawing/2014/main" id="{59AF9E3A-AF28-4EE3-8CC4-13D51B1C7274}"/>
                </a:ext>
              </a:extLst>
            </p:cNvPr>
            <p:cNvSpPr txBox="1"/>
            <p:nvPr/>
          </p:nvSpPr>
          <p:spPr>
            <a:xfrm>
              <a:off x="5569337" y="3279223"/>
              <a:ext cx="3208561" cy="1685077"/>
            </a:xfrm>
            <a:prstGeom prst="rect">
              <a:avLst/>
            </a:prstGeom>
            <a:noFill/>
          </p:spPr>
          <p:txBody>
            <a:bodyPr wrap="square" rtlCol="0">
              <a:spAutoFit/>
            </a:bodyPr>
            <a:lstStyle/>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Delivered by an Azure Expert MSP accredited Microsoft partner.</a:t>
              </a:r>
            </a:p>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Service complies with ISO 27001 and Cyber Essentials Plus.</a:t>
              </a:r>
            </a:p>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Quality assurance of all services in line with ISO 9001.</a:t>
              </a:r>
            </a:p>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Service is regularly reviewed and optimised to deliver continuous value.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50" b="0" i="0" u="none" strike="noStrike" kern="1200" cap="none" spc="0" normalizeH="0" baseline="0" noProof="0" dirty="0">
                <a:ln>
                  <a:noFill/>
                </a:ln>
                <a:solidFill>
                  <a:prstClr val="black">
                    <a:lumMod val="75000"/>
                    <a:lumOff val="25000"/>
                  </a:prstClr>
                </a:solidFill>
                <a:effectLst/>
                <a:uLnTx/>
                <a:uFillTx/>
                <a:latin typeface="Segoe UI Light" panose="020B0502040204020203" pitchFamily="34" charset="0"/>
                <a:ea typeface="+mn-ea"/>
                <a:cs typeface="Segoe UI Light" panose="020B0502040204020203" pitchFamily="34" charset="0"/>
              </a:endParaRPr>
            </a:p>
          </p:txBody>
        </p:sp>
        <p:sp>
          <p:nvSpPr>
            <p:cNvPr id="31" name="TextBox 30">
              <a:extLst>
                <a:ext uri="{FF2B5EF4-FFF2-40B4-BE49-F238E27FC236}">
                  <a16:creationId xmlns:a16="http://schemas.microsoft.com/office/drawing/2014/main" id="{A1EE18FB-7060-4737-AB69-2AF889C51030}"/>
                </a:ext>
              </a:extLst>
            </p:cNvPr>
            <p:cNvSpPr txBox="1"/>
            <p:nvPr/>
          </p:nvSpPr>
          <p:spPr>
            <a:xfrm>
              <a:off x="8810512" y="3279223"/>
              <a:ext cx="3001651" cy="1508105"/>
            </a:xfrm>
            <a:prstGeom prst="rect">
              <a:avLst/>
            </a:prstGeom>
            <a:noFill/>
          </p:spPr>
          <p:txBody>
            <a:bodyPr wrap="square" rtlCol="0">
              <a:spAutoFit/>
            </a:bodyPr>
            <a:lstStyle/>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Provides cost-effective services for all cloud-based services.</a:t>
              </a:r>
            </a:p>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Provides a single point of contact throughout the contract.</a:t>
              </a:r>
            </a:p>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Delivers against SLAs and KPIs, agreed in the Service Design.</a:t>
              </a:r>
            </a:p>
            <a:p>
              <a:pPr marL="171450" lvl="0" indent="-171450">
                <a:buFont typeface="Arial" panose="020B0604020202020204" pitchFamily="34" charset="0"/>
                <a:buChar char="•"/>
                <a:defRPr/>
              </a:pPr>
              <a:r>
                <a:rPr lang="en-GB" sz="1150" dirty="0">
                  <a:solidFill>
                    <a:prstClr val="black">
                      <a:lumMod val="75000"/>
                      <a:lumOff val="25000"/>
                    </a:prstClr>
                  </a:solidFill>
                  <a:latin typeface="Segoe UI Light" panose="020B0502040204020203" pitchFamily="34" charset="0"/>
                  <a:cs typeface="Segoe UI Light" panose="020B0502040204020203" pitchFamily="34" charset="0"/>
                </a:rPr>
                <a:t>Increases service availability through proactive 24x7x365 monitoring.</a:t>
              </a:r>
            </a:p>
          </p:txBody>
        </p:sp>
      </p:grpSp>
      <p:pic>
        <p:nvPicPr>
          <p:cNvPr id="42" name="Picture 41">
            <a:extLst>
              <a:ext uri="{FF2B5EF4-FFF2-40B4-BE49-F238E27FC236}">
                <a16:creationId xmlns:a16="http://schemas.microsoft.com/office/drawing/2014/main" id="{B2D6B4C6-9FCC-4B6A-B59A-C40517DE2542}"/>
              </a:ext>
            </a:extLst>
          </p:cNvPr>
          <p:cNvPicPr>
            <a:picLocks noChangeAspect="1"/>
          </p:cNvPicPr>
          <p:nvPr/>
        </p:nvPicPr>
        <p:blipFill>
          <a:blip r:embed="rId4" cstate="screen">
            <a:duotone>
              <a:prstClr val="black"/>
              <a:schemeClr val="tx1">
                <a:lumMod val="75000"/>
                <a:lumOff val="25000"/>
                <a:tint val="45000"/>
                <a:satMod val="400000"/>
              </a:schemeClr>
            </a:duotone>
            <a:alphaModFix/>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a:off x="10567145" y="6168600"/>
            <a:ext cx="1178374" cy="341454"/>
          </a:xfrm>
          <a:prstGeom prst="rect">
            <a:avLst/>
          </a:prstGeom>
        </p:spPr>
      </p:pic>
      <p:sp>
        <p:nvSpPr>
          <p:cNvPr id="51" name="Rectangle 50">
            <a:extLst>
              <a:ext uri="{FF2B5EF4-FFF2-40B4-BE49-F238E27FC236}">
                <a16:creationId xmlns:a16="http://schemas.microsoft.com/office/drawing/2014/main" id="{0B30A57B-266E-430F-8278-B142517B7F4E}"/>
              </a:ext>
            </a:extLst>
          </p:cNvPr>
          <p:cNvSpPr/>
          <p:nvPr/>
        </p:nvSpPr>
        <p:spPr>
          <a:xfrm>
            <a:off x="391352" y="6380342"/>
            <a:ext cx="4637315" cy="20005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lumMod val="75000"/>
                    <a:lumOff val="25000"/>
                  </a:prstClr>
                </a:solidFill>
                <a:effectLst/>
                <a:uLnTx/>
                <a:uFillTx/>
                <a:latin typeface="Segoe UI" panose="020B0502040204020203" pitchFamily="34" charset="0"/>
                <a:ea typeface="+mn-ea"/>
                <a:cs typeface="Segoe UI" panose="020B0502040204020203" pitchFamily="34" charset="0"/>
              </a:rPr>
              <a:t>1 © 2020 risual Ltd. risual is a registered trademark of risual Ltd.</a:t>
            </a:r>
          </a:p>
        </p:txBody>
      </p:sp>
      <p:sp>
        <p:nvSpPr>
          <p:cNvPr id="4" name="Rectangle 3">
            <a:extLst>
              <a:ext uri="{FF2B5EF4-FFF2-40B4-BE49-F238E27FC236}">
                <a16:creationId xmlns:a16="http://schemas.microsoft.com/office/drawing/2014/main" id="{5589D42C-E7B3-424A-9E5D-4B14BDCD53DF}"/>
              </a:ext>
            </a:extLst>
          </p:cNvPr>
          <p:cNvSpPr/>
          <p:nvPr/>
        </p:nvSpPr>
        <p:spPr>
          <a:xfrm>
            <a:off x="376836" y="666406"/>
            <a:ext cx="4809193"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lumMod val="75000"/>
                    <a:lumOff val="25000"/>
                  </a:prstClr>
                </a:solidFill>
                <a:effectLst/>
                <a:uLnTx/>
                <a:uFillTx/>
                <a:latin typeface="Segoe UI Semibold" panose="020B0702040204020203" pitchFamily="34" charset="0"/>
                <a:ea typeface="+mn-ea"/>
                <a:cs typeface="Segoe UI Semibold" panose="020B0702040204020203" pitchFamily="34" charset="0"/>
              </a:rPr>
              <a:t>Microsoft Azure Support</a:t>
            </a:r>
          </a:p>
        </p:txBody>
      </p:sp>
      <p:grpSp>
        <p:nvGrpSpPr>
          <p:cNvPr id="37" name="Group 36">
            <a:extLst>
              <a:ext uri="{FF2B5EF4-FFF2-40B4-BE49-F238E27FC236}">
                <a16:creationId xmlns:a16="http://schemas.microsoft.com/office/drawing/2014/main" id="{D63F9443-AF12-43D2-9056-3746FA56B4CE}"/>
              </a:ext>
            </a:extLst>
          </p:cNvPr>
          <p:cNvGrpSpPr/>
          <p:nvPr/>
        </p:nvGrpSpPr>
        <p:grpSpPr>
          <a:xfrm>
            <a:off x="4730404" y="6374899"/>
            <a:ext cx="2954212" cy="200055"/>
            <a:chOff x="4411007" y="6304556"/>
            <a:chExt cx="2954212" cy="200055"/>
          </a:xfrm>
        </p:grpSpPr>
        <p:sp>
          <p:nvSpPr>
            <p:cNvPr id="38" name="TextBox 37">
              <a:extLst>
                <a:ext uri="{FF2B5EF4-FFF2-40B4-BE49-F238E27FC236}">
                  <a16:creationId xmlns:a16="http://schemas.microsoft.com/office/drawing/2014/main" id="{808FF845-8C92-450A-B42C-7693542D69CC}"/>
                </a:ext>
              </a:extLst>
            </p:cNvPr>
            <p:cNvSpPr txBox="1"/>
            <p:nvPr/>
          </p:nvSpPr>
          <p:spPr>
            <a:xfrm>
              <a:off x="4411007" y="6304556"/>
              <a:ext cx="1384916"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0" cap="none" spc="0" normalizeH="0" baseline="0" noProof="0">
                  <a:ln>
                    <a:noFill/>
                  </a:ln>
                  <a:solidFill>
                    <a:prstClr val="black">
                      <a:lumMod val="75000"/>
                      <a:lumOff val="25000"/>
                    </a:prstClr>
                  </a:solidFill>
                  <a:effectLst/>
                  <a:uLnTx/>
                  <a:uFillTx/>
                  <a:latin typeface="Segoe UI" panose="020B0502040204020203" pitchFamily="34" charset="0"/>
                  <a:ea typeface="+mn-ea"/>
                  <a:cs typeface="Segoe UI" panose="020B0502040204020203" pitchFamily="34" charset="0"/>
                </a:rPr>
                <a:t>Contact Us: </a:t>
              </a:r>
            </a:p>
          </p:txBody>
        </p:sp>
        <p:grpSp>
          <p:nvGrpSpPr>
            <p:cNvPr id="39" name="Group 38">
              <a:extLst>
                <a:ext uri="{FF2B5EF4-FFF2-40B4-BE49-F238E27FC236}">
                  <a16:creationId xmlns:a16="http://schemas.microsoft.com/office/drawing/2014/main" id="{9AB2EF18-C691-4408-AE52-3856207347CE}"/>
                </a:ext>
              </a:extLst>
            </p:cNvPr>
            <p:cNvGrpSpPr/>
            <p:nvPr/>
          </p:nvGrpSpPr>
          <p:grpSpPr>
            <a:xfrm>
              <a:off x="5115258" y="6304556"/>
              <a:ext cx="1021190" cy="200055"/>
              <a:chOff x="5115258" y="6309999"/>
              <a:chExt cx="1021190" cy="200055"/>
            </a:xfrm>
          </p:grpSpPr>
          <p:sp>
            <p:nvSpPr>
              <p:cNvPr id="53" name="TextBox 52">
                <a:extLst>
                  <a:ext uri="{FF2B5EF4-FFF2-40B4-BE49-F238E27FC236}">
                    <a16:creationId xmlns:a16="http://schemas.microsoft.com/office/drawing/2014/main" id="{415F28D9-FBD5-4303-A1C0-18174156B41F}"/>
                  </a:ext>
                </a:extLst>
              </p:cNvPr>
              <p:cNvSpPr txBox="1"/>
              <p:nvPr/>
            </p:nvSpPr>
            <p:spPr>
              <a:xfrm>
                <a:off x="5182317" y="6309999"/>
                <a:ext cx="954131"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lumMod val="75000"/>
                        <a:lumOff val="25000"/>
                      </a:prstClr>
                    </a:solidFill>
                    <a:effectLst/>
                    <a:uLnTx/>
                    <a:uFillTx/>
                    <a:latin typeface="Segoe UI" panose="020B0502040204020203" pitchFamily="34" charset="0"/>
                    <a:ea typeface="+mn-ea"/>
                    <a:cs typeface="Segoe UI" panose="020B0502040204020203" pitchFamily="34" charset="0"/>
                  </a:rPr>
                  <a:t>0300 303 2044</a:t>
                </a:r>
              </a:p>
            </p:txBody>
          </p:sp>
          <p:pic>
            <p:nvPicPr>
              <p:cNvPr id="54" name="Graphic 53" descr="Receiver">
                <a:extLst>
                  <a:ext uri="{FF2B5EF4-FFF2-40B4-BE49-F238E27FC236}">
                    <a16:creationId xmlns:a16="http://schemas.microsoft.com/office/drawing/2014/main" id="{7EED3545-7206-44D2-B8E0-0089AF22D54F}"/>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5115258" y="6356026"/>
                <a:ext cx="108000" cy="108000"/>
              </a:xfrm>
              <a:prstGeom prst="rect">
                <a:avLst/>
              </a:prstGeom>
            </p:spPr>
          </p:pic>
        </p:grpSp>
        <p:grpSp>
          <p:nvGrpSpPr>
            <p:cNvPr id="40" name="Group 39">
              <a:extLst>
                <a:ext uri="{FF2B5EF4-FFF2-40B4-BE49-F238E27FC236}">
                  <a16:creationId xmlns:a16="http://schemas.microsoft.com/office/drawing/2014/main" id="{0BC6D0DF-808D-4546-83E1-C426EF15F647}"/>
                </a:ext>
              </a:extLst>
            </p:cNvPr>
            <p:cNvGrpSpPr/>
            <p:nvPr/>
          </p:nvGrpSpPr>
          <p:grpSpPr>
            <a:xfrm>
              <a:off x="6008602" y="6304556"/>
              <a:ext cx="1356617" cy="200055"/>
              <a:chOff x="6112019" y="6299113"/>
              <a:chExt cx="1356617" cy="200055"/>
            </a:xfrm>
          </p:grpSpPr>
          <p:sp>
            <p:nvSpPr>
              <p:cNvPr id="41" name="TextBox 40">
                <a:extLst>
                  <a:ext uri="{FF2B5EF4-FFF2-40B4-BE49-F238E27FC236}">
                    <a16:creationId xmlns:a16="http://schemas.microsoft.com/office/drawing/2014/main" id="{B041AAC9-3538-4690-8E9F-FBF7C3CE0F33}"/>
                  </a:ext>
                </a:extLst>
              </p:cNvPr>
              <p:cNvSpPr txBox="1"/>
              <p:nvPr/>
            </p:nvSpPr>
            <p:spPr>
              <a:xfrm>
                <a:off x="6211797" y="6299113"/>
                <a:ext cx="1256839" cy="200055"/>
              </a:xfrm>
              <a:prstGeom prst="rect">
                <a:avLst/>
              </a:prstGeom>
            </p:spPr>
            <p:txBody>
              <a:bodyPr wrap="square">
                <a:spAutoFit/>
              </a:bodyPr>
              <a:lstStyle>
                <a:defPPr>
                  <a:defRPr lang="en-US"/>
                </a:defPPr>
                <a:lvl1pPr>
                  <a:defRPr sz="700">
                    <a:latin typeface="Segoe UI" panose="020B0502040204020203" pitchFamily="34" charset="0"/>
                    <a:cs typeface="Segoe UI" panose="020B0502040204020203"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lumMod val="75000"/>
                        <a:lumOff val="25000"/>
                      </a:prstClr>
                    </a:solidFill>
                    <a:effectLst/>
                    <a:uLnTx/>
                    <a:uFillTx/>
                    <a:latin typeface="Segoe UI" panose="020B0502040204020203" pitchFamily="34" charset="0"/>
                    <a:ea typeface="+mn-ea"/>
                    <a:cs typeface="Segoe UI" panose="020B0502040204020203" pitchFamily="34" charset="0"/>
                  </a:rPr>
                  <a:t>enquiries@risual.com</a:t>
                </a:r>
              </a:p>
            </p:txBody>
          </p:sp>
          <p:pic>
            <p:nvPicPr>
              <p:cNvPr id="52" name="Graphic 51" descr="Envelope">
                <a:extLst>
                  <a:ext uri="{FF2B5EF4-FFF2-40B4-BE49-F238E27FC236}">
                    <a16:creationId xmlns:a16="http://schemas.microsoft.com/office/drawing/2014/main" id="{9F876363-A0C4-45A1-84C9-868CFC927352}"/>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6112019" y="6338026"/>
                <a:ext cx="144000" cy="144000"/>
              </a:xfrm>
              <a:prstGeom prst="rect">
                <a:avLst/>
              </a:prstGeom>
            </p:spPr>
          </p:pic>
        </p:grpSp>
      </p:grpSp>
      <p:sp>
        <p:nvSpPr>
          <p:cNvPr id="55" name="TextBox 54">
            <a:extLst>
              <a:ext uri="{FF2B5EF4-FFF2-40B4-BE49-F238E27FC236}">
                <a16:creationId xmlns:a16="http://schemas.microsoft.com/office/drawing/2014/main" id="{B7B488B2-5A70-4639-A59C-DF750561AEE9}"/>
              </a:ext>
            </a:extLst>
          </p:cNvPr>
          <p:cNvSpPr txBox="1"/>
          <p:nvPr/>
        </p:nvSpPr>
        <p:spPr>
          <a:xfrm>
            <a:off x="401369" y="5150029"/>
            <a:ext cx="225974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41B8D4"/>
                </a:solidFill>
                <a:effectLst/>
                <a:uLnTx/>
                <a:uFillTx/>
                <a:latin typeface="Segoe UI Semibold" panose="020B0702040204020203" pitchFamily="34" charset="0"/>
                <a:ea typeface="+mn-ea"/>
                <a:cs typeface="Segoe UI Semibold" panose="020B0702040204020203" pitchFamily="34" charset="0"/>
              </a:rPr>
              <a:t>About risual</a:t>
            </a:r>
          </a:p>
        </p:txBody>
      </p:sp>
      <p:sp>
        <p:nvSpPr>
          <p:cNvPr id="56" name="Rectangle 55">
            <a:extLst>
              <a:ext uri="{FF2B5EF4-FFF2-40B4-BE49-F238E27FC236}">
                <a16:creationId xmlns:a16="http://schemas.microsoft.com/office/drawing/2014/main" id="{8822E055-D57A-4B47-B676-CB2FE2D8DA02}"/>
              </a:ext>
            </a:extLst>
          </p:cNvPr>
          <p:cNvSpPr/>
          <p:nvPr/>
        </p:nvSpPr>
        <p:spPr>
          <a:xfrm>
            <a:off x="390238" y="5434042"/>
            <a:ext cx="11336231" cy="62324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50" b="0" i="0" u="none" strike="noStrike" kern="1200" cap="none" spc="0" normalizeH="0" baseline="0" noProof="0" dirty="0">
                <a:ln>
                  <a:noFill/>
                </a:ln>
                <a:solidFill>
                  <a:prstClr val="black">
                    <a:lumMod val="75000"/>
                    <a:lumOff val="25000"/>
                  </a:prstClr>
                </a:solidFill>
                <a:effectLst/>
                <a:uLnTx/>
                <a:uFillTx/>
                <a:latin typeface="Segoe UI Light" panose="020B0502040204020203" pitchFamily="34" charset="0"/>
                <a:ea typeface="+mn-ea"/>
                <a:cs typeface="Segoe UI Light" panose="020B0502040204020203" pitchFamily="34" charset="0"/>
              </a:rPr>
              <a:t>Over 15 years of experience transforming the workplace through the introduction, adoption and strategic management of Microsoft cloud technology. Working across all industry sectors and delivering in partnership with our clients, we work to transform the ways in which people work through the re-imagination of technology, support services, and the provision of enhanced digital skills training.</a:t>
            </a:r>
          </a:p>
        </p:txBody>
      </p:sp>
      <p:sp>
        <p:nvSpPr>
          <p:cNvPr id="32" name="Rectangle 31">
            <a:extLst>
              <a:ext uri="{FF2B5EF4-FFF2-40B4-BE49-F238E27FC236}">
                <a16:creationId xmlns:a16="http://schemas.microsoft.com/office/drawing/2014/main" id="{F9B53406-0DBC-4BC2-9F12-74294582DE30}"/>
              </a:ext>
            </a:extLst>
          </p:cNvPr>
          <p:cNvSpPr/>
          <p:nvPr/>
        </p:nvSpPr>
        <p:spPr>
          <a:xfrm>
            <a:off x="479516" y="1"/>
            <a:ext cx="648000" cy="579807"/>
          </a:xfrm>
          <a:prstGeom prst="rect">
            <a:avLst/>
          </a:prstGeom>
          <a:solidFill>
            <a:srgbClr val="41B8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543B80DF-A8E9-4FE6-AE58-AF421791B730}"/>
              </a:ext>
            </a:extLst>
          </p:cNvPr>
          <p:cNvSpPr/>
          <p:nvPr/>
        </p:nvSpPr>
        <p:spPr>
          <a:xfrm rot="16200000">
            <a:off x="8689218" y="3357524"/>
            <a:ext cx="6876000" cy="144000"/>
          </a:xfrm>
          <a:prstGeom prst="rect">
            <a:avLst/>
          </a:prstGeom>
          <a:solidFill>
            <a:srgbClr val="41B8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7270655"/>
      </p:ext>
    </p:extLst>
  </p:cSld>
  <p:clrMapOvr>
    <a:masterClrMapping/>
  </p:clrMapOvr>
  <p:transition spd="slow">
    <p:push dir="u"/>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risual Datasheet" ma:contentTypeID="0x0101003D354ABC217B9946A5633471F3DC27ED0102001C4FDF65F8658643B0E2B17B5FBB97B6" ma:contentTypeVersion="4" ma:contentTypeDescription="" ma:contentTypeScope="" ma:versionID="d01d9fa0b096fdf5bd6609d65c104f8a">
  <xsd:schema xmlns:xsd="http://www.w3.org/2001/XMLSchema" xmlns:xs="http://www.w3.org/2001/XMLSchema" xmlns:p="http://schemas.microsoft.com/office/2006/metadata/properties" xmlns:ns2="cabd54cb-7ec7-4a96-b152-7109dca091c6" xmlns:ns3="2228ac9a-e160-405f-83de-e90862b07023" targetNamespace="http://schemas.microsoft.com/office/2006/metadata/properties" ma:root="true" ma:fieldsID="aa64d45466a3d7da147fc3cc1afe88c4" ns2:_="" ns3:_="">
    <xsd:import namespace="cabd54cb-7ec7-4a96-b152-7109dca091c6"/>
    <xsd:import namespace="2228ac9a-e160-405f-83de-e90862b07023"/>
    <xsd:element name="properties">
      <xsd:complexType>
        <xsd:sequence>
          <xsd:element name="documentManagement">
            <xsd:complexType>
              <xsd:all>
                <xsd:element ref="ns2:Classification" minOccurs="0"/>
                <xsd:element ref="ns2:hf72f3f3b78847a8bd6a3bb1b80c3f1f" minOccurs="0"/>
                <xsd:element ref="ns2:TaxCatchAll" minOccurs="0"/>
                <xsd:element ref="ns2:TaxCatchAllLabel" minOccurs="0"/>
                <xsd:element ref="ns2:c8a4d78354aa4c7883e440537415db75" minOccurs="0"/>
                <xsd:element ref="ns2:DocumentOwner" minOccurs="0"/>
                <xsd:element ref="ns2:ff683ea9f53c460197f9226196191cea" minOccurs="0"/>
                <xsd:element ref="ns2:lc710371830842658f8e9ee3dfee3850" minOccurs="0"/>
                <xsd:element ref="ns2:Project_x0020_Phase" minOccurs="0"/>
                <xsd:element ref="ns2:PracticeApproved" minOccurs="0"/>
                <xsd:element ref="ns2:MarketingApproved" minOccurs="0"/>
                <xsd:element ref="ns3:Strategy" minOccurs="0"/>
                <xsd:element ref="ns3:StrategyPhas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bd54cb-7ec7-4a96-b152-7109dca091c6" elementFormDefault="qualified">
    <xsd:import namespace="http://schemas.microsoft.com/office/2006/documentManagement/types"/>
    <xsd:import namespace="http://schemas.microsoft.com/office/infopath/2007/PartnerControls"/>
    <xsd:element name="Classification" ma:index="8" nillable="true" ma:displayName="Classification" ma:default="Open" ma:format="Dropdown" ma:internalName="Classification" ma:readOnly="false">
      <xsd:simpleType>
        <xsd:restriction base="dms:Choice">
          <xsd:enumeration value="Company Confidential"/>
          <xsd:enumeration value="Customer Confidential"/>
          <xsd:enumeration value="Open"/>
        </xsd:restriction>
      </xsd:simpleType>
    </xsd:element>
    <xsd:element name="hf72f3f3b78847a8bd6a3bb1b80c3f1f" ma:index="9" nillable="true" ma:taxonomy="true" ma:internalName="hf72f3f3b78847a8bd6a3bb1b80c3f1f" ma:taxonomyFieldName="Team" ma:displayName="Team" ma:readOnly="false" ma:default="" ma:fieldId="{1f72f3f3-b788-47a8-bd6a-3bb1b80c3f1f}" ma:sspId="5ad61003-0696-475f-bac7-67adcb8509c6" ma:termSetId="dce2e054-4e71-47ac-89b8-bde4ddaa0737"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0cbafea9-1fe8-4f78-b1df-e94063005868}" ma:internalName="TaxCatchAll" ma:showField="CatchAllData" ma:web="2228ac9a-e160-405f-83de-e90862b07023">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0cbafea9-1fe8-4f78-b1df-e94063005868}" ma:internalName="TaxCatchAllLabel" ma:readOnly="true" ma:showField="CatchAllDataLabel" ma:web="2228ac9a-e160-405f-83de-e90862b07023">
      <xsd:complexType>
        <xsd:complexContent>
          <xsd:extension base="dms:MultiChoiceLookup">
            <xsd:sequence>
              <xsd:element name="Value" type="dms:Lookup" maxOccurs="unbounded" minOccurs="0" nillable="true"/>
            </xsd:sequence>
          </xsd:extension>
        </xsd:complexContent>
      </xsd:complexType>
    </xsd:element>
    <xsd:element name="c8a4d78354aa4c7883e440537415db75" ma:index="13" nillable="true" ma:taxonomy="true" ma:internalName="c8a4d78354aa4c7883e440537415db75" ma:taxonomyFieldName="DocumentType" ma:displayName="Document Type" ma:readOnly="false" ma:default="" ma:fieldId="{c8a4d783-54aa-4c78-83e4-40537415db75}" ma:sspId="5ad61003-0696-475f-bac7-67adcb8509c6" ma:termSetId="5d2018a2-bd1c-4486-9554-acab8bf4efd2" ma:anchorId="00000000-0000-0000-0000-000000000000" ma:open="false" ma:isKeyword="false">
      <xsd:complexType>
        <xsd:sequence>
          <xsd:element ref="pc:Terms" minOccurs="0" maxOccurs="1"/>
        </xsd:sequence>
      </xsd:complexType>
    </xsd:element>
    <xsd:element name="DocumentOwner" ma:index="15" nillable="true" ma:displayName="Document Owner" ma:list="UserInfo" ma:SharePointGroup="0" ma:internalName="Documen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ff683ea9f53c460197f9226196191cea" ma:index="16" nillable="true" ma:taxonomy="true" ma:internalName="ff683ea9f53c460197f9226196191cea" ma:taxonomyFieldName="Practice" ma:displayName="Practice" ma:readOnly="false" ma:default="" ma:fieldId="{ff683ea9-f53c-4601-97f9-226196191cea}" ma:sspId="5ad61003-0696-475f-bac7-67adcb8509c6" ma:termSetId="dce2e054-4e71-47ac-89b8-bde4ddaa0737" ma:anchorId="00000000-0000-0000-0000-000000000000" ma:open="false" ma:isKeyword="false">
      <xsd:complexType>
        <xsd:sequence>
          <xsd:element ref="pc:Terms" minOccurs="0" maxOccurs="1"/>
        </xsd:sequence>
      </xsd:complexType>
    </xsd:element>
    <xsd:element name="lc710371830842658f8e9ee3dfee3850" ma:index="18" nillable="true" ma:taxonomy="true" ma:internalName="lc710371830842658f8e9ee3dfee3850" ma:taxonomyFieldName="SingleTechnology" ma:displayName="Technology" ma:readOnly="false" ma:default="" ma:fieldId="{5c710371-8308-4265-8f8e-9ee3dfee3850}" ma:taxonomyMulti="true" ma:sspId="5ad61003-0696-475f-bac7-67adcb8509c6" ma:termSetId="0cafe419-efee-4fa3-a4a8-f2c45123eeee" ma:anchorId="00000000-0000-0000-0000-000000000000" ma:open="false" ma:isKeyword="false">
      <xsd:complexType>
        <xsd:sequence>
          <xsd:element ref="pc:Terms" minOccurs="0" maxOccurs="1"/>
        </xsd:sequence>
      </xsd:complexType>
    </xsd:element>
    <xsd:element name="Project_x0020_Phase" ma:index="20" nillable="true" ma:displayName="Project Phase" ma:format="Dropdown" ma:internalName="Project_x0020_Phase" ma:readOnly="false">
      <xsd:simpleType>
        <xsd:restriction base="dms:Choice">
          <xsd:enumeration value="Evaluate (1EV)"/>
          <xsd:enumeration value="Plan (2PL)"/>
          <xsd:enumeration value="Build (3BD)"/>
          <xsd:enumeration value="Test (4TE)"/>
          <xsd:enumeration value="Deploy (5DP)"/>
          <xsd:enumeration value="Operate (6OP)"/>
        </xsd:restriction>
      </xsd:simpleType>
    </xsd:element>
    <xsd:element name="PracticeApproved" ma:index="21" nillable="true" ma:displayName="Practice Approved" ma:default="0" ma:internalName="PracticeApproved" ma:readOnly="false">
      <xsd:simpleType>
        <xsd:restriction base="dms:Boolean"/>
      </xsd:simpleType>
    </xsd:element>
    <xsd:element name="MarketingApproved" ma:index="22" nillable="true" ma:displayName="Marketing Approved" ma:default="0" ma:internalName="MarketingApproved" ma:readOnly="fal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228ac9a-e160-405f-83de-e90862b07023" elementFormDefault="qualified">
    <xsd:import namespace="http://schemas.microsoft.com/office/2006/documentManagement/types"/>
    <xsd:import namespace="http://schemas.microsoft.com/office/infopath/2007/PartnerControls"/>
    <xsd:element name="Strategy" ma:index="23" nillable="true" ma:displayName="Strategy" ma:internalName="Strategy">
      <xsd:complexType>
        <xsd:complexContent>
          <xsd:extension base="dms:MultiChoice">
            <xsd:sequence>
              <xsd:element name="Value" maxOccurs="unbounded" minOccurs="0" nillable="true">
                <xsd:simpleType>
                  <xsd:restriction base="dms:Choice">
                    <xsd:enumeration value="Business Transformation"/>
                    <xsd:enumeration value="Cloud Transformation"/>
                    <xsd:enumeration value="Digital Transformation"/>
                  </xsd:restriction>
                </xsd:simpleType>
              </xsd:element>
            </xsd:sequence>
          </xsd:extension>
        </xsd:complexContent>
      </xsd:complexType>
    </xsd:element>
    <xsd:element name="StrategyPhase" ma:index="24" nillable="true" ma:displayName="Strategy Phase" ma:internalName="StrategyPhase">
      <xsd:complexType>
        <xsd:complexContent>
          <xsd:extension base="dms:MultiChoice">
            <xsd:sequence>
              <xsd:element name="Value" maxOccurs="unbounded" minOccurs="0" nillable="true">
                <xsd:simpleType>
                  <xsd:restriction base="dms:Choice">
                    <xsd:enumeration value="Assessment and Strategy"/>
                    <xsd:enumeration value="Plan and Implement"/>
                    <xsd:enumeration value="Optimise and Support"/>
                    <xsd:enumeration value="Overlay Services"/>
                    <xsd:enumeration value="Partner Servic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5ad61003-0696-475f-bac7-67adcb8509c6" ContentTypeId="0x0101003D354ABC217B9946A5633471F3DC27ED0102" PreviousValue="false"/>
</file>

<file path=customXml/item4.xml><?xml version="1.0" encoding="utf-8"?>
<p:properties xmlns:p="http://schemas.microsoft.com/office/2006/metadata/properties" xmlns:xsi="http://www.w3.org/2001/XMLSchema-instance" xmlns:pc="http://schemas.microsoft.com/office/infopath/2007/PartnerControls">
  <documentManagement>
    <hf72f3f3b78847a8bd6a3bb1b80c3f1f xmlns="cabd54cb-7ec7-4a96-b152-7109dca091c6">
      <Terms xmlns="http://schemas.microsoft.com/office/infopath/2007/PartnerControls"/>
    </hf72f3f3b78847a8bd6a3bb1b80c3f1f>
    <ff683ea9f53c460197f9226196191cea xmlns="cabd54cb-7ec7-4a96-b152-7109dca091c6">
      <Terms xmlns="http://schemas.microsoft.com/office/infopath/2007/PartnerControls"/>
    </ff683ea9f53c460197f9226196191cea>
    <Project_x0020_Phase xmlns="cabd54cb-7ec7-4a96-b152-7109dca091c6" xsi:nil="true"/>
    <c8a4d78354aa4c7883e440537415db75 xmlns="cabd54cb-7ec7-4a96-b152-7109dca091c6">
      <Terms xmlns="http://schemas.microsoft.com/office/infopath/2007/PartnerControls"/>
    </c8a4d78354aa4c7883e440537415db75>
    <MarketingApproved xmlns="cabd54cb-7ec7-4a96-b152-7109dca091c6">false</MarketingApproved>
    <PracticeApproved xmlns="cabd54cb-7ec7-4a96-b152-7109dca091c6">false</PracticeApproved>
    <Strategy xmlns="2228ac9a-e160-405f-83de-e90862b07023"/>
    <TaxCatchAll xmlns="cabd54cb-7ec7-4a96-b152-7109dca091c6"/>
    <Classification xmlns="cabd54cb-7ec7-4a96-b152-7109dca091c6">Open</Classification>
    <DocumentOwner xmlns="cabd54cb-7ec7-4a96-b152-7109dca091c6">
      <UserInfo>
        <DisplayName/>
        <AccountId xsi:nil="true"/>
        <AccountType/>
      </UserInfo>
    </DocumentOwner>
    <lc710371830842658f8e9ee3dfee3850 xmlns="cabd54cb-7ec7-4a96-b152-7109dca091c6">
      <Terms xmlns="http://schemas.microsoft.com/office/infopath/2007/PartnerControls"/>
    </lc710371830842658f8e9ee3dfee3850>
    <StrategyPhase xmlns="2228ac9a-e160-405f-83de-e90862b07023"/>
  </documentManagement>
</p:properties>
</file>

<file path=customXml/itemProps1.xml><?xml version="1.0" encoding="utf-8"?>
<ds:datastoreItem xmlns:ds="http://schemas.openxmlformats.org/officeDocument/2006/customXml" ds:itemID="{302D500A-148A-4E14-922A-FBB3446B9F54}">
  <ds:schemaRefs>
    <ds:schemaRef ds:uri="http://schemas.microsoft.com/sharepoint/v3/contenttype/forms"/>
  </ds:schemaRefs>
</ds:datastoreItem>
</file>

<file path=customXml/itemProps2.xml><?xml version="1.0" encoding="utf-8"?>
<ds:datastoreItem xmlns:ds="http://schemas.openxmlformats.org/officeDocument/2006/customXml" ds:itemID="{DCA56565-93F9-4905-9AC3-7CD73D457E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bd54cb-7ec7-4a96-b152-7109dca091c6"/>
    <ds:schemaRef ds:uri="2228ac9a-e160-405f-83de-e90862b070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93519DC-9543-4564-B7E5-A2186AF65813}">
  <ds:schemaRefs>
    <ds:schemaRef ds:uri="Microsoft.SharePoint.Taxonomy.ContentTypeSync"/>
  </ds:schemaRefs>
</ds:datastoreItem>
</file>

<file path=customXml/itemProps4.xml><?xml version="1.0" encoding="utf-8"?>
<ds:datastoreItem xmlns:ds="http://schemas.openxmlformats.org/officeDocument/2006/customXml" ds:itemID="{A2F042C4-6102-43AF-B801-8DA30073F8D5}">
  <ds:schemaRefs>
    <ds:schemaRef ds:uri="http://schemas.openxmlformats.org/package/2006/metadata/core-properties"/>
    <ds:schemaRef ds:uri="http://purl.org/dc/elements/1.1/"/>
    <ds:schemaRef ds:uri="cabd54cb-7ec7-4a96-b152-7109dca091c6"/>
    <ds:schemaRef ds:uri="http://purl.org/dc/terms/"/>
    <ds:schemaRef ds:uri="http://schemas.microsoft.com/office/infopath/2007/PartnerControls"/>
    <ds:schemaRef ds:uri="2228ac9a-e160-405f-83de-e90862b07023"/>
    <ds:schemaRef ds:uri="http://schemas.microsoft.com/office/2006/documentManagement/typ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311</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Segoe UI</vt:lpstr>
      <vt:lpstr>Segoe UI Light</vt:lpstr>
      <vt:lpstr>Segoe UI Semibold</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Hutchinson</dc:creator>
  <cp:lastModifiedBy>Grace Remiarz</cp:lastModifiedBy>
  <cp:revision>7</cp:revision>
  <dcterms:created xsi:type="dcterms:W3CDTF">2020-03-03T10:41:14Z</dcterms:created>
  <dcterms:modified xsi:type="dcterms:W3CDTF">2020-11-03T19:36:16Z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0x0101003D354ABC217B9946A5633471F3DC27ED0102001C4FDF65F8658643B0E2B17B5FBB97B6</vt:lpwstr>
  </property>
  <property fmtid="{D5CDD505-2E9C-101B-9397-08002B2CF9AE}" pid="3" name="MSIP_Label_b838bd66-6c7e-4c77-9af4-3defc2a6d4b6_Enabled">
    <vt:lpwstr>True</vt:lpwstr>
  </property>
  <property fmtid="{D5CDD505-2E9C-101B-9397-08002B2CF9AE}" pid="4" name="MSIP_Label_b838bd66-6c7e-4c77-9af4-3defc2a6d4b6_SiteId">
    <vt:lpwstr>eab32f66-83b2-40aa-a080-b2b06c2a3338</vt:lpwstr>
  </property>
  <property fmtid="{D5CDD505-2E9C-101B-9397-08002B2CF9AE}" pid="5" name="MSIP_Label_b838bd66-6c7e-4c77-9af4-3defc2a6d4b6_Owner">
    <vt:lpwstr>AndrewHut@Risual.com</vt:lpwstr>
  </property>
  <property fmtid="{D5CDD505-2E9C-101B-9397-08002B2CF9AE}" pid="6" name="MSIP_Label_b838bd66-6c7e-4c77-9af4-3defc2a6d4b6_SetDate">
    <vt:lpwstr>2020-03-03T10:49:19.9607099Z</vt:lpwstr>
  </property>
  <property fmtid="{D5CDD505-2E9C-101B-9397-08002B2CF9AE}" pid="7" name="MSIP_Label_b838bd66-6c7e-4c77-9af4-3defc2a6d4b6_Name">
    <vt:lpwstr>Company Confidential</vt:lpwstr>
  </property>
  <property fmtid="{D5CDD505-2E9C-101B-9397-08002B2CF9AE}" pid="8" name="MSIP_Label_b838bd66-6c7e-4c77-9af4-3defc2a6d4b6_Application">
    <vt:lpwstr>Microsoft Azure Information Protection</vt:lpwstr>
  </property>
  <property fmtid="{D5CDD505-2E9C-101B-9397-08002B2CF9AE}" pid="9" name="MSIP_Label_b838bd66-6c7e-4c77-9af4-3defc2a6d4b6_ActionId">
    <vt:lpwstr>800cd5c1-d55e-4412-bf99-d77e99ad4475</vt:lpwstr>
  </property>
  <property fmtid="{D5CDD505-2E9C-101B-9397-08002B2CF9AE}" pid="10" name="MSIP_Label_b838bd66-6c7e-4c77-9af4-3defc2a6d4b6_Extended_MSFT_Method">
    <vt:lpwstr>Manual</vt:lpwstr>
  </property>
  <property fmtid="{D5CDD505-2E9C-101B-9397-08002B2CF9AE}" pid="11" name="MSIP_Label_accd92f6-92e3-4f0d-92c1-e11861efbb20_Enabled">
    <vt:lpwstr>True</vt:lpwstr>
  </property>
  <property fmtid="{D5CDD505-2E9C-101B-9397-08002B2CF9AE}" pid="12" name="MSIP_Label_accd92f6-92e3-4f0d-92c1-e11861efbb20_SiteId">
    <vt:lpwstr>eab32f66-83b2-40aa-a080-b2b06c2a3338</vt:lpwstr>
  </property>
  <property fmtid="{D5CDD505-2E9C-101B-9397-08002B2CF9AE}" pid="13" name="MSIP_Label_accd92f6-92e3-4f0d-92c1-e11861efbb20_Owner">
    <vt:lpwstr>AndrewHut@Risual.com</vt:lpwstr>
  </property>
  <property fmtid="{D5CDD505-2E9C-101B-9397-08002B2CF9AE}" pid="14" name="MSIP_Label_accd92f6-92e3-4f0d-92c1-e11861efbb20_SetDate">
    <vt:lpwstr>2020-03-03T10:49:19.9607099Z</vt:lpwstr>
  </property>
  <property fmtid="{D5CDD505-2E9C-101B-9397-08002B2CF9AE}" pid="15" name="MSIP_Label_accd92f6-92e3-4f0d-92c1-e11861efbb20_Name">
    <vt:lpwstr>Internal Company Confidential</vt:lpwstr>
  </property>
  <property fmtid="{D5CDD505-2E9C-101B-9397-08002B2CF9AE}" pid="16" name="MSIP_Label_accd92f6-92e3-4f0d-92c1-e11861efbb20_Application">
    <vt:lpwstr>Microsoft Azure Information Protection</vt:lpwstr>
  </property>
  <property fmtid="{D5CDD505-2E9C-101B-9397-08002B2CF9AE}" pid="17" name="MSIP_Label_accd92f6-92e3-4f0d-92c1-e11861efbb20_ActionId">
    <vt:lpwstr>800cd5c1-d55e-4412-bf99-d77e99ad4475</vt:lpwstr>
  </property>
  <property fmtid="{D5CDD505-2E9C-101B-9397-08002B2CF9AE}" pid="18" name="MSIP_Label_accd92f6-92e3-4f0d-92c1-e11861efbb20_Parent">
    <vt:lpwstr>b838bd66-6c7e-4c77-9af4-3defc2a6d4b6</vt:lpwstr>
  </property>
  <property fmtid="{D5CDD505-2E9C-101B-9397-08002B2CF9AE}" pid="19" name="MSIP_Label_accd92f6-92e3-4f0d-92c1-e11861efbb20_Extended_MSFT_Method">
    <vt:lpwstr>Manual</vt:lpwstr>
  </property>
  <property fmtid="{D5CDD505-2E9C-101B-9397-08002B2CF9AE}" pid="20" name="Sensitivity">
    <vt:lpwstr>Company Confidential Internal Company Confidential</vt:lpwstr>
  </property>
</Properties>
</file>